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3" r:id="rId2"/>
    <p:sldId id="258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8C289-5B00-44B2-838E-933B32011EB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8678F-D996-421F-8BA1-0BCD6D83B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1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9/12/2017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35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5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27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8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68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0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0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4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5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2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8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2"/>
          <p:cNvSpPr txBox="1">
            <a:spLocks/>
          </p:cNvSpPr>
          <p:nvPr/>
        </p:nvSpPr>
        <p:spPr>
          <a:xfrm>
            <a:off x="152400" y="1524000"/>
            <a:ext cx="9144000" cy="510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2: </a:t>
            </a:r>
            <a:r>
              <a:rPr lang="es-ES_tradnl" dirty="0" smtClean="0"/>
              <a:t>¿Cómo continuamos el repaso del año pasado?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dirty="0" smtClean="0"/>
          </a:p>
          <a:p>
            <a:pPr marL="0" indent="0">
              <a:buFont typeface="Wingdings" pitchFamily="2" charset="2"/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533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362200"/>
            <a:ext cx="6705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dirty="0" smtClean="0"/>
              <a:t>Completa el mapa con los países correctos.</a:t>
            </a:r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2286000" y="3200400"/>
            <a:ext cx="1981200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solidFill>
                  <a:srgbClr val="D7DAE1"/>
                </a:solidFill>
                <a:latin typeface="Verdana" pitchFamily="34" charset="0"/>
              </a:rPr>
              <a:t>America</a:t>
            </a:r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Norte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324600" y="2971800"/>
            <a:ext cx="1581150" cy="707886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El Mar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Caribe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400050" y="5809887"/>
            <a:ext cx="1428750" cy="64633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América</a:t>
            </a:r>
          </a:p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Central </a:t>
            </a:r>
            <a:endParaRPr lang="es-ES_tradnl" altLang="en-US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</a:t>
            </a:r>
            <a:r>
              <a:rPr lang="en-US" sz="4400" smtClean="0"/>
              <a:t>Clase </a:t>
            </a:r>
            <a:r>
              <a:rPr lang="en-US" sz="4400" smtClean="0"/>
              <a:t>801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La fecha es 12 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0815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Dé</a:t>
            </a:r>
            <a:r>
              <a:rPr lang="en-US" dirty="0" smtClean="0"/>
              <a:t> que </a:t>
            </a:r>
            <a:r>
              <a:rPr lang="en-US" dirty="0" err="1" smtClean="0"/>
              <a:t>nacionalidad</a:t>
            </a:r>
            <a:r>
              <a:rPr lang="en-US" dirty="0" smtClean="0"/>
              <a:t> es Mariana Valdez?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es alumna?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1" t="13897" r="60933" b="19131"/>
          <a:stretch/>
        </p:blipFill>
        <p:spPr bwMode="auto">
          <a:xfrm>
            <a:off x="304800" y="1153448"/>
            <a:ext cx="3581400" cy="5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47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Santiago Barros es de 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dos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______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catorce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 </a:t>
            </a:r>
            <a:r>
              <a:rPr lang="en-US" dirty="0" err="1" smtClean="0"/>
              <a:t>hermano</a:t>
            </a:r>
            <a:r>
              <a:rPr lang="en-US" dirty="0" smtClean="0"/>
              <a:t> mayor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dieciocho</a:t>
            </a:r>
            <a:r>
              <a:rPr lang="en-US" dirty="0" smtClean="0"/>
              <a:t> 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Santiago y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 </a:t>
            </a:r>
            <a:r>
              <a:rPr lang="en-US" dirty="0" err="1" smtClean="0"/>
              <a:t>perro</a:t>
            </a:r>
            <a:r>
              <a:rPr lang="en-US" dirty="0" smtClean="0"/>
              <a:t> es __________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6" r="13658"/>
          <a:stretch/>
        </p:blipFill>
        <p:spPr bwMode="auto">
          <a:xfrm>
            <a:off x="457200" y="5099"/>
            <a:ext cx="2743200" cy="685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2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</a:t>
            </a:r>
            <a:r>
              <a:rPr lang="en-US" dirty="0" err="1" smtClean="0"/>
              <a:t>Gramatical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1. </a:t>
            </a:r>
            <a:r>
              <a:rPr lang="en-US" dirty="0" smtClean="0"/>
              <a:t>What is a pronoun?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2. </a:t>
            </a:r>
            <a:r>
              <a:rPr lang="en-US" dirty="0" smtClean="0"/>
              <a:t>What are the Spanish pronouns in order?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3. </a:t>
            </a:r>
            <a:r>
              <a:rPr lang="en-US" dirty="0" smtClean="0"/>
              <a:t>What is a verb?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4. </a:t>
            </a:r>
            <a:r>
              <a:rPr lang="en-US" dirty="0" smtClean="0"/>
              <a:t>What are the 3 Spanish verb endings?</a:t>
            </a:r>
            <a:endParaRPr 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04800" y="1828800"/>
            <a:ext cx="38862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pronoun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is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word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that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replaces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noun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62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Yo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6200" y="3733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Tú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200" y="4114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Él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0" y="4495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Ella 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6200" y="4800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Usted </a:t>
            </a:r>
            <a:r>
              <a:rPr lang="es-ES_tradnl" altLang="en-US" sz="2000" i="1" dirty="0" smtClean="0">
                <a:solidFill>
                  <a:srgbClr val="0000FF"/>
                </a:solidFill>
                <a:latin typeface="Verdana" pitchFamily="34" charset="0"/>
              </a:rPr>
              <a:t>(Ud.)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6200" y="5181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Nosotros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6200" y="554349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ellos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7039" y="5943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ellas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6200" y="6324600"/>
            <a:ext cx="2362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Ustedes </a:t>
            </a:r>
            <a:r>
              <a:rPr lang="es-ES_tradnl" altLang="en-US" sz="2000" i="1" dirty="0" smtClean="0">
                <a:solidFill>
                  <a:srgbClr val="0000FF"/>
                </a:solidFill>
                <a:latin typeface="Verdana" pitchFamily="34" charset="0"/>
              </a:rPr>
              <a:t>(Uds.)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7526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latin typeface="Verdana" pitchFamily="34" charset="0"/>
              </a:rPr>
              <a:t>I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38200" y="3714690"/>
            <a:ext cx="3124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sing</a:t>
            </a:r>
            <a:r>
              <a:rPr lang="es-ES_tradnl" altLang="en-US" sz="2000" i="1" dirty="0" smtClean="0">
                <a:latin typeface="Verdana" pitchFamily="34" charset="0"/>
              </a:rPr>
              <a:t>., informal)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524000" y="4095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latin typeface="Verdana" pitchFamily="34" charset="0"/>
              </a:rPr>
              <a:t>He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447800" y="4476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She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790700" y="4800600"/>
            <a:ext cx="28575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sing</a:t>
            </a:r>
            <a:r>
              <a:rPr lang="es-ES_tradnl" altLang="en-US" sz="2000" i="1" dirty="0" smtClean="0">
                <a:latin typeface="Verdana" pitchFamily="34" charset="0"/>
              </a:rPr>
              <a:t>., </a:t>
            </a:r>
            <a:r>
              <a:rPr lang="es-ES_tradnl" altLang="en-US" sz="2000" i="1" dirty="0" err="1" smtClean="0">
                <a:latin typeface="Verdana" pitchFamily="34" charset="0"/>
              </a:rPr>
              <a:t>polite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600200" y="51816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We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914400" y="5543490"/>
            <a:ext cx="37719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They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boys</a:t>
            </a:r>
            <a:r>
              <a:rPr lang="es-ES_tradnl" altLang="en-US" sz="2000" i="1" dirty="0" smtClean="0">
                <a:latin typeface="Verdana" pitchFamily="34" charset="0"/>
              </a:rPr>
              <a:t>, </a:t>
            </a:r>
            <a:r>
              <a:rPr lang="es-ES_tradnl" altLang="en-US" sz="2000" i="1" dirty="0" err="1" smtClean="0">
                <a:latin typeface="Verdana" pitchFamily="34" charset="0"/>
              </a:rPr>
              <a:t>mixed</a:t>
            </a:r>
            <a:r>
              <a:rPr lang="es-ES_tradnl" altLang="en-US" sz="2000" i="1" dirty="0" smtClean="0">
                <a:latin typeface="Verdana" pitchFamily="34" charset="0"/>
              </a:rPr>
              <a:t> </a:t>
            </a:r>
            <a:r>
              <a:rPr lang="es-ES_tradnl" altLang="en-US" sz="2000" i="1" dirty="0" err="1" smtClean="0">
                <a:latin typeface="Verdana" pitchFamily="34" charset="0"/>
              </a:rPr>
              <a:t>group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914400" y="5924490"/>
            <a:ext cx="37719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They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girls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2209800" y="6305490"/>
            <a:ext cx="188595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(pl.)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686300" y="1863213"/>
            <a:ext cx="38862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verb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is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word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that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expresses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action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4648200" y="4007634"/>
            <a:ext cx="3886200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3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verb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endings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are –AR, -ER and -IR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0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VERBO SER</a:t>
            </a:r>
          </a:p>
          <a:p>
            <a:r>
              <a:rPr lang="en-US" dirty="0" smtClean="0"/>
              <a:t>Bring Textbook &amp; Workbook COVERED BY MONDAY</a:t>
            </a:r>
          </a:p>
          <a:p>
            <a:r>
              <a:rPr lang="en-US" dirty="0" smtClean="0"/>
              <a:t>Bring contract signed by FRIDAY!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277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Decatur</vt:lpstr>
      <vt:lpstr>Me llamo_______________   Clase 801 La fecha es 12 de septiembre del 2017</vt:lpstr>
      <vt:lpstr>Ejercicios de Repaso</vt:lpstr>
      <vt:lpstr>Ejercicios de Repaso</vt:lpstr>
      <vt:lpstr>Repaso Gramatical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16 de septiembre del 2015</dc:title>
  <dc:creator>Helen Zumaeta</dc:creator>
  <cp:lastModifiedBy>Helen Zumaeta</cp:lastModifiedBy>
  <cp:revision>11</cp:revision>
  <cp:lastPrinted>2016-09-13T21:46:11Z</cp:lastPrinted>
  <dcterms:created xsi:type="dcterms:W3CDTF">2015-09-16T15:57:00Z</dcterms:created>
  <dcterms:modified xsi:type="dcterms:W3CDTF">2017-09-12T18:46:40Z</dcterms:modified>
</cp:coreProperties>
</file>